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060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706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438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597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0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3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512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56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465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030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94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75EA2-49E3-4E43-B5CF-804C6AB821FF}" type="datetimeFigureOut">
              <a:rPr lang="en-IN" smtClean="0"/>
              <a:t>22-05-2024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628DB-A1CB-47D8-A061-79DE9BA128D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336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q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329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</cp:revision>
  <dcterms:created xsi:type="dcterms:W3CDTF">2024-05-22T07:06:29Z</dcterms:created>
  <dcterms:modified xsi:type="dcterms:W3CDTF">2024-05-22T07:11:21Z</dcterms:modified>
</cp:coreProperties>
</file>